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5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9653" y="1680191"/>
            <a:ext cx="4367531" cy="324417"/>
          </a:xfrm>
        </p:spPr>
        <p:txBody>
          <a:bodyPr/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4" y="1842399"/>
            <a:ext cx="10117959" cy="2281355"/>
          </a:xfrm>
        </p:spPr>
        <p:txBody>
          <a:bodyPr/>
          <a:lstStyle/>
          <a:p>
            <a:r>
              <a:rPr lang="en-IN" sz="11500" u="sng" dirty="0" smtClean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TRIP IT</a:t>
            </a:r>
            <a:endParaRPr lang="ru-RU" sz="115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5335" y="4753076"/>
            <a:ext cx="5776665" cy="1546025"/>
          </a:xfrm>
        </p:spPr>
        <p:txBody>
          <a:bodyPr/>
          <a:lstStyle/>
          <a:p>
            <a:r>
              <a:rPr lang="en-IN" sz="28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Presented By-</a:t>
            </a:r>
          </a:p>
          <a:p>
            <a:r>
              <a:rPr lang="en-IN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Aditi Mishra(191500053)</a:t>
            </a:r>
          </a:p>
          <a:p>
            <a:r>
              <a:rPr lang="en-IN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Garima Singh Parihar(191500287)</a:t>
            </a: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20485" y="475329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Login Page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193073"/>
            <a:ext cx="10128070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6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524692" y="361329"/>
            <a:ext cx="3398763" cy="365125"/>
          </a:xfrm>
        </p:spPr>
        <p:txBody>
          <a:bodyPr/>
          <a:lstStyle/>
          <a:p>
            <a:r>
              <a:rPr lang="en-IN" sz="2400" b="1" noProof="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Admin Login Page</a:t>
            </a:r>
            <a:endParaRPr lang="en-US" sz="2400" b="1" noProof="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81051" y="1166949"/>
            <a:ext cx="8490858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1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585651" y="470898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Login Page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2640" y="1332411"/>
            <a:ext cx="7829006" cy="43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8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759823" y="387136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Admin Page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7177" y="1123406"/>
            <a:ext cx="8882743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4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25807" y="335993"/>
            <a:ext cx="3398763" cy="365125"/>
          </a:xfrm>
        </p:spPr>
        <p:txBody>
          <a:bodyPr/>
          <a:lstStyle/>
          <a:p>
            <a:r>
              <a:rPr lang="en-US" sz="2400" b="1" noProof="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 Package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66" y="805621"/>
            <a:ext cx="9769803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733697" y="309867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Page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27" y="842426"/>
            <a:ext cx="9244204" cy="51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72737" y="470898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Registration Page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03863" y="1175657"/>
            <a:ext cx="7358743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8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29195" y="283741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Booking Form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05" y="854075"/>
            <a:ext cx="9358949" cy="526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9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81446" y="362119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Package Detail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750" y="914399"/>
            <a:ext cx="8917576" cy="5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7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968829" y="553706"/>
            <a:ext cx="3398763" cy="365125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Cancel Booking</a:t>
            </a:r>
            <a:endParaRPr lang="en-US" sz="2400" b="1" noProof="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8" y="1100602"/>
            <a:ext cx="8812306" cy="49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045" y="78377"/>
            <a:ext cx="7495903" cy="2203269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OUTLINE</a:t>
            </a:r>
            <a:r>
              <a:rPr lang="en-US" dirty="0" smtClean="0">
                <a:latin typeface="Algerian" panose="04020705040A02060702" pitchFamily="82" charset="0"/>
              </a:rPr>
              <a:t/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IN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2700" dirty="0">
              <a:latin typeface="Algerian" panose="04020705040A02060702" pitchFamily="8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-409302" y="3535680"/>
            <a:ext cx="5312228" cy="2829651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1)About the project</a:t>
            </a:r>
          </a:p>
          <a:p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2)Objective</a:t>
            </a:r>
          </a:p>
          <a:p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3)Requirements</a:t>
            </a:r>
          </a:p>
          <a:p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4)User </a:t>
            </a:r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Interface</a:t>
            </a:r>
          </a:p>
          <a:p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5)Future Scope</a:t>
            </a:r>
            <a:endParaRPr lang="en-IN" sz="30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3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en-IN" sz="3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)Conclusion</a:t>
            </a:r>
            <a:endParaRPr lang="en-US" sz="3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 smtClean="0"/>
              <a:t> </a:t>
            </a:r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70262"/>
            <a:ext cx="1937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PAY NOW PAGE</a:t>
            </a:r>
            <a:endParaRPr lang="en-IN" sz="20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41" y="1029935"/>
            <a:ext cx="8922500" cy="50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8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3251958" y="501769"/>
            <a:ext cx="568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SCOPE OF THE PROJECT</a:t>
            </a:r>
            <a:endParaRPr lang="en-IN" sz="2800" b="1" u="sng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482" y="1220630"/>
            <a:ext cx="115730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-&gt;”Trip It” displays features such as online registration, booking ticket, packages   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etc.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-&gt;Modification can be done if required.</a:t>
            </a:r>
          </a:p>
          <a:p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-&gt;Extension of project  using modules and functions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be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done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</a:t>
            </a:r>
          </a:p>
          <a:p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-&gt;Modules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easily accessible and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modifiable</a:t>
            </a:r>
          </a:p>
          <a:p>
            <a:endParaRPr lang="en-IN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-&gt;Modules that can be added are like: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+Taking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care of tourists, </a:t>
            </a:r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+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ospitality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management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+Dynamic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addition of packages across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India.</a:t>
            </a:r>
          </a:p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en-IN" sz="24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71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4661648" y="627530"/>
            <a:ext cx="231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 smtClean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IN" sz="2800" b="1" u="sng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5326" y="1648482"/>
            <a:ext cx="99103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-&gt;Navigation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through site is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easy</a:t>
            </a:r>
          </a:p>
          <a:p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-&gt;Fast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processing and immediate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high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security 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can be attained by our project.</a:t>
            </a:r>
          </a:p>
          <a:p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-&gt;It also simplifies management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 in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travelling as everything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can be accessed and site can be easily used by everyone.</a:t>
            </a:r>
          </a:p>
          <a:p>
            <a:endParaRPr lang="en-US" sz="24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-&gt;Whenever clicked on any module,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immediate </a:t>
            </a:r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 are shown 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then and there.</a:t>
            </a:r>
          </a:p>
          <a:p>
            <a:endParaRPr lang="en-IN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1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6" y="729347"/>
            <a:ext cx="6435634" cy="1351003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accent3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ABOUT THE PROJECT</a:t>
            </a:r>
            <a:endParaRPr lang="en-US" sz="4400" b="1" dirty="0">
              <a:solidFill>
                <a:schemeClr val="accent3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926" y="2136036"/>
            <a:ext cx="5796236" cy="8570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926" y="2247408"/>
            <a:ext cx="6244046" cy="419509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TRIP IT “is basically is a tour and travel web based application, which provides a convenient way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people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book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places and get the knowledge of hotels, and various things for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tour purposes.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We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have developed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TRIP IT to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provide a search platform where a tourist can find their tour places according to their choices. This system also helps to promote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tourism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 that people can enjoy their holidays at their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favorable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places. 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77988" y="600892"/>
            <a:ext cx="6148252" cy="28651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main objective of the project is to provide online registration,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login, tour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package information, ticket booking, online payment and searching facility for the customer and also generate details regarding the journey. 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system allows to easily access the relevant information and make necessary travel arrangements. Users can decide about places they want to visit and make bookings online.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REQUIREMENTS</a:t>
            </a:r>
            <a:endParaRPr lang="en-US" sz="54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50909"/>
            <a:ext cx="4828502" cy="588463"/>
          </a:xfrm>
        </p:spPr>
        <p:txBody>
          <a:bodyPr/>
          <a:lstStyle/>
          <a:p>
            <a:r>
              <a:rPr lang="en-US" sz="2800" b="1" u="sng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SOFTWARE REQUIREMENTS</a:t>
            </a:r>
            <a:endParaRPr lang="en-US" sz="2800" b="1" u="sng" dirty="0">
              <a:solidFill>
                <a:schemeClr val="bg2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0" y="3405262"/>
            <a:ext cx="5684520" cy="2209427"/>
          </a:xfrm>
        </p:spPr>
        <p:txBody>
          <a:bodyPr>
            <a:noAutofit/>
          </a:bodyPr>
          <a:lstStyle/>
          <a:p>
            <a:pPr lvl="0" fontAlgn="base"/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Technology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implemented: Full stack   </a:t>
            </a: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Language used:  HTML, CSS,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Javascript,</a:t>
            </a:r>
          </a:p>
          <a:p>
            <a:pPr marL="0" lvl="0" indent="0" fontAlgn="base">
              <a:buNone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PHP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Database: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MYSQL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User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Interface: Graphical User Interface</a:t>
            </a:r>
            <a:r>
              <a:rPr lang="en-IN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749142" y="2950909"/>
            <a:ext cx="5599611" cy="45435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800" b="1" u="sng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 REQUIREMENTS</a:t>
            </a:r>
            <a:endParaRPr lang="en-US" sz="2800" b="1" u="sng" dirty="0">
              <a:solidFill>
                <a:schemeClr val="bg2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05795" y="3414181"/>
            <a:ext cx="4981405" cy="1892436"/>
          </a:xfrm>
        </p:spPr>
        <p:txBody>
          <a:bodyPr>
            <a:normAutofit/>
          </a:bodyPr>
          <a:lstStyle/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Processor: intel i5 </a:t>
            </a: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Operating System: Windows</a:t>
            </a: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RAM: 4 GB (or higher) </a:t>
            </a: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Hard disk: 1 Tb and more</a:t>
            </a:r>
          </a:p>
          <a:p>
            <a:pPr lvl="0" fontAlgn="base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Screen Size: 14 inch and more</a:t>
            </a:r>
          </a:p>
          <a:p>
            <a:pPr marL="0" indent="0">
              <a:buNone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907092"/>
            <a:ext cx="9509760" cy="5144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2447" y="256361"/>
            <a:ext cx="419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INTERFACE:  HOME</a:t>
            </a:r>
            <a:endParaRPr lang="en-IN" sz="2400" b="1" u="sng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36" y="190496"/>
            <a:ext cx="3962400" cy="72390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1B.  HOME PAGE: PLACES</a:t>
            </a:r>
            <a:endParaRPr lang="en-US" sz="24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C:\Users\Aditi\Pictures\Screenshots\Screenshot (77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3" y="914399"/>
            <a:ext cx="10406743" cy="5120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899160" y="296092"/>
            <a:ext cx="385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1C. HOME PAGE: SERVICES</a:t>
            </a:r>
            <a:endParaRPr lang="en-IN" sz="24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909282"/>
            <a:ext cx="10119360" cy="51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8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957942" y="339634"/>
            <a:ext cx="194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1D. FOOTER </a:t>
            </a:r>
            <a:endParaRPr lang="en-IN" sz="2400" b="1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7" y="1384663"/>
            <a:ext cx="10415450" cy="45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7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463</Words>
  <Application>Microsoft Office PowerPoint</Application>
  <PresentationFormat>Widescreen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Calibri</vt:lpstr>
      <vt:lpstr>Cambria</vt:lpstr>
      <vt:lpstr>Franklin Gothic Book</vt:lpstr>
      <vt:lpstr>Gill Sans MT</vt:lpstr>
      <vt:lpstr>Office Theme</vt:lpstr>
      <vt:lpstr>TRIP IT</vt:lpstr>
      <vt:lpstr>OUTLINE  </vt:lpstr>
      <vt:lpstr>ABOUT THE PROJECT</vt:lpstr>
      <vt:lpstr>OBJECTIVE</vt:lpstr>
      <vt:lpstr>REQUIREMENTS</vt:lpstr>
      <vt:lpstr>PowerPoint Presentation</vt:lpstr>
      <vt:lpstr>1B.  HOME PAGE: PLACES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2021-12-03T23:52:16Z</dcterms:created>
  <dcterms:modified xsi:type="dcterms:W3CDTF">2021-12-08T19:55:49Z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